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0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40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8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66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05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978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724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228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903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65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88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85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840C8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C4848-A900-4272-88F2-2ADDC0F8F43B}" type="datetimeFigureOut">
              <a:rPr lang="es-CL" smtClean="0"/>
              <a:t>11-05-2020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60713-E4FE-448C-A3E6-27DA7F5520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417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English </a:t>
            </a:r>
            <a:r>
              <a:rPr lang="es-CL" dirty="0" err="1" smtClean="0"/>
              <a:t>Language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err="1" smtClean="0"/>
              <a:t>Teacher</a:t>
            </a:r>
            <a:r>
              <a:rPr lang="es-CL" dirty="0" smtClean="0"/>
              <a:t>: Pamela Roky and Francisca </a:t>
            </a:r>
            <a:r>
              <a:rPr lang="es-CL" dirty="0" err="1" smtClean="0"/>
              <a:t>Ipinza</a:t>
            </a:r>
            <a:endParaRPr lang="es-CL" dirty="0" smtClean="0"/>
          </a:p>
          <a:p>
            <a:r>
              <a:rPr lang="es-CL" dirty="0" smtClean="0"/>
              <a:t>Grade: 8th</a:t>
            </a:r>
            <a:endParaRPr lang="es-CL" dirty="0"/>
          </a:p>
        </p:txBody>
      </p:sp>
      <p:pic>
        <p:nvPicPr>
          <p:cNvPr id="1026" name="Picture 2" descr="https://ci3.googleusercontent.com/proxy/uH-wgyXgY-NHUNtChVzXqc4hCoMNmdGB-kwP8NQSN3wFVcoWdX40BiwOSqXJKzk_tCLrqLgveycH52-Ia9TJxroIQSSWvGn2Ju74wIKIqtzRZgK1LN6djmgPVtZxtpCqliMrDWFDRjrLIZ7X4EWDdy55XJKlRC6PaocAc0QA8Q3TO5JGQ92SCaTkw-JSeBzwsHe9z5Nx4mIRF_sfIQ=s0-d-e1-ft#https://docs.google.com/uc?export=download&amp;id=1g0Hb8-edfyNHoGo4XqmdWevTaR8Ij6Vv&amp;revid=0ByojNPMawQ-pZGdkNURiNUVTZ3FRVWxLdGpKdlZsallZcTNRPQ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" t="33405" r="78113" b="4671"/>
          <a:stretch/>
        </p:blipFill>
        <p:spPr bwMode="auto">
          <a:xfrm>
            <a:off x="509155" y="768926"/>
            <a:ext cx="1548246" cy="170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246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/>
              <a:t>May</a:t>
            </a:r>
            <a:r>
              <a:rPr lang="es-CL" dirty="0" smtClean="0"/>
              <a:t> 7th, 2020</a:t>
            </a:r>
            <a:br>
              <a:rPr lang="es-CL" dirty="0" smtClean="0"/>
            </a:br>
            <a:r>
              <a:rPr lang="es-CL" dirty="0" err="1" smtClean="0"/>
              <a:t>Obj</a:t>
            </a:r>
            <a:r>
              <a:rPr lang="es-CL" dirty="0" smtClean="0"/>
              <a:t>: To </a:t>
            </a:r>
            <a:r>
              <a:rPr lang="es-CL" dirty="0" err="1" smtClean="0"/>
              <a:t>acquire</a:t>
            </a:r>
            <a:r>
              <a:rPr lang="es-CL" dirty="0" smtClean="0"/>
              <a:t> and </a:t>
            </a:r>
            <a:r>
              <a:rPr lang="es-CL" dirty="0" err="1" smtClean="0"/>
              <a:t>identify</a:t>
            </a:r>
            <a:r>
              <a:rPr lang="es-CL" dirty="0" smtClean="0"/>
              <a:t> </a:t>
            </a:r>
            <a:r>
              <a:rPr lang="es-CL" dirty="0" err="1" smtClean="0"/>
              <a:t>possessive</a:t>
            </a:r>
            <a:r>
              <a:rPr lang="es-CL" dirty="0" smtClean="0"/>
              <a:t> </a:t>
            </a:r>
            <a:r>
              <a:rPr lang="es-CL" dirty="0" err="1" smtClean="0"/>
              <a:t>pronouns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err="1" smtClean="0"/>
              <a:t>What</a:t>
            </a:r>
            <a:r>
              <a:rPr lang="es-CL" dirty="0" smtClean="0"/>
              <a:t> are </a:t>
            </a:r>
            <a:r>
              <a:rPr lang="es-CL" dirty="0" err="1" smtClean="0"/>
              <a:t>possessive</a:t>
            </a:r>
            <a:r>
              <a:rPr lang="es-CL" dirty="0" smtClean="0"/>
              <a:t> </a:t>
            </a:r>
            <a:r>
              <a:rPr lang="es-CL" dirty="0" err="1" smtClean="0"/>
              <a:t>pronouns</a:t>
            </a:r>
            <a:r>
              <a:rPr lang="es-CL" dirty="0" smtClean="0"/>
              <a:t>?</a:t>
            </a:r>
          </a:p>
          <a:p>
            <a:pPr lvl="1"/>
            <a:endParaRPr lang="es-CL" dirty="0"/>
          </a:p>
          <a:p>
            <a:r>
              <a:rPr lang="en-US" sz="2000" dirty="0"/>
              <a:t>Possessive pronouns </a:t>
            </a:r>
            <a:r>
              <a:rPr lang="en-US" sz="2000" dirty="0" smtClean="0"/>
              <a:t>do exactly what it seems like they should do. They are </a:t>
            </a:r>
            <a:r>
              <a:rPr lang="en-US" sz="2000" dirty="0"/>
              <a:t>the pronouns that help us show possession or ownership in a sentence. </a:t>
            </a:r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The possessive </a:t>
            </a:r>
            <a:r>
              <a:rPr lang="en-US" sz="2000" dirty="0"/>
              <a:t>pronouns are </a:t>
            </a:r>
            <a:r>
              <a:rPr lang="en-US" sz="2000" b="1" dirty="0"/>
              <a:t>mine</a:t>
            </a:r>
            <a:r>
              <a:rPr lang="en-US" sz="2000" dirty="0"/>
              <a:t>, </a:t>
            </a:r>
            <a:r>
              <a:rPr lang="en-US" sz="2000" b="1" dirty="0"/>
              <a:t>yours</a:t>
            </a:r>
            <a:r>
              <a:rPr lang="en-US" sz="2000" dirty="0"/>
              <a:t>, </a:t>
            </a:r>
            <a:r>
              <a:rPr lang="en-US" sz="2000" b="1" dirty="0"/>
              <a:t>his</a:t>
            </a:r>
            <a:r>
              <a:rPr lang="en-US" sz="2000" dirty="0"/>
              <a:t>, </a:t>
            </a:r>
            <a:r>
              <a:rPr lang="en-US" sz="2000" b="1" dirty="0"/>
              <a:t>hers</a:t>
            </a:r>
            <a:r>
              <a:rPr lang="en-US" sz="2000" dirty="0"/>
              <a:t>, </a:t>
            </a:r>
            <a:r>
              <a:rPr lang="en-US" sz="2000" b="1" dirty="0"/>
              <a:t>its</a:t>
            </a:r>
            <a:r>
              <a:rPr lang="en-US" sz="2000" dirty="0"/>
              <a:t>, </a:t>
            </a:r>
            <a:r>
              <a:rPr lang="en-US" sz="2000" b="1" dirty="0"/>
              <a:t>ours</a:t>
            </a:r>
            <a:r>
              <a:rPr lang="en-US" sz="2000" dirty="0"/>
              <a:t>, </a:t>
            </a:r>
            <a:r>
              <a:rPr lang="en-US" sz="2000" b="1" dirty="0"/>
              <a:t>yours</a:t>
            </a:r>
            <a:r>
              <a:rPr lang="en-US" sz="2000" dirty="0"/>
              <a:t>, and </a:t>
            </a:r>
            <a:r>
              <a:rPr lang="en-US" sz="2000" b="1" dirty="0"/>
              <a:t>theirs</a:t>
            </a:r>
            <a:r>
              <a:rPr lang="en-US" sz="2000" dirty="0"/>
              <a:t>. They refer back to a noun or noun phrase already used, replacing it to avoid repetition: </a:t>
            </a:r>
            <a:endParaRPr lang="en-US" sz="2000" dirty="0" smtClean="0"/>
          </a:p>
          <a:p>
            <a:pPr lvl="2"/>
            <a:endParaRPr lang="en-US" sz="1600" dirty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Example: "I said that phone was </a:t>
            </a:r>
            <a:r>
              <a:rPr lang="en-US" b="1" dirty="0" smtClean="0"/>
              <a:t>mine</a:t>
            </a:r>
            <a:r>
              <a:rPr lang="en-US" dirty="0" smtClean="0"/>
              <a:t>."</a:t>
            </a:r>
            <a:endParaRPr lang="en-US" dirty="0"/>
          </a:p>
          <a:p>
            <a:pPr lvl="1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21826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476701"/>
              </p:ext>
            </p:extLst>
          </p:nvPr>
        </p:nvGraphicFramePr>
        <p:xfrm>
          <a:off x="1493947" y="695460"/>
          <a:ext cx="9131122" cy="551216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4565561"/>
                <a:gridCol w="4565561"/>
              </a:tblGrid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 dirty="0" err="1">
                          <a:effectLst/>
                        </a:rPr>
                        <a:t>Subject</a:t>
                      </a:r>
                      <a:r>
                        <a:rPr lang="es-CL" dirty="0">
                          <a:effectLst/>
                        </a:rPr>
                        <a:t> </a:t>
                      </a:r>
                      <a:r>
                        <a:rPr lang="es-CL" dirty="0" err="1">
                          <a:effectLst/>
                        </a:rPr>
                        <a:t>Pronoun</a:t>
                      </a:r>
                      <a:endParaRPr lang="es-CL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>
                          <a:effectLst/>
                        </a:rPr>
                        <a:t>Possessive</a:t>
                      </a:r>
                      <a:r>
                        <a:rPr lang="es-CL" dirty="0">
                          <a:effectLst/>
                        </a:rPr>
                        <a:t> </a:t>
                      </a:r>
                      <a:r>
                        <a:rPr lang="es-CL" dirty="0" err="1" smtClean="0">
                          <a:effectLst/>
                        </a:rPr>
                        <a:t>Pronouns</a:t>
                      </a:r>
                      <a:endParaRPr lang="es-CL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 dirty="0">
                          <a:effectLst/>
                        </a:rPr>
                        <a:t>I</a:t>
                      </a:r>
                      <a:endParaRPr lang="es-CL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Mine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You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Yours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He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His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She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Hers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It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Its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We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Ours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689020">
                <a:tc>
                  <a:txBody>
                    <a:bodyPr/>
                    <a:lstStyle/>
                    <a:p>
                      <a:pPr algn="ctr"/>
                      <a:r>
                        <a:rPr lang="es-CL">
                          <a:effectLst/>
                        </a:rPr>
                        <a:t>They</a:t>
                      </a:r>
                      <a:endParaRPr lang="es-CL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>
                          <a:effectLst/>
                        </a:rPr>
                        <a:t>Theirs</a:t>
                      </a:r>
                      <a:endParaRPr lang="es-CL" dirty="0">
                        <a:solidFill>
                          <a:srgbClr val="333333"/>
                        </a:solidFill>
                        <a:effectLst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8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Providing</a:t>
            </a:r>
            <a:r>
              <a:rPr lang="es-CL" dirty="0" smtClean="0"/>
              <a:t> </a:t>
            </a:r>
            <a:r>
              <a:rPr lang="es-CL" dirty="0" err="1" smtClean="0"/>
              <a:t>Clarity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721"/>
          </a:xfrm>
        </p:spPr>
        <p:txBody>
          <a:bodyPr>
            <a:normAutofit/>
          </a:bodyPr>
          <a:lstStyle/>
          <a:p>
            <a:r>
              <a:rPr lang="en-US" dirty="0"/>
              <a:t>Without doubt, possessive pronouns help us to be more concise and use less words when explaining the same </a:t>
            </a:r>
            <a:r>
              <a:rPr lang="en-US" dirty="0" smtClean="0"/>
              <a:t>idea.</a:t>
            </a:r>
          </a:p>
          <a:p>
            <a:endParaRPr lang="en-US" dirty="0"/>
          </a:p>
          <a:p>
            <a:r>
              <a:rPr lang="en-US" dirty="0" smtClean="0"/>
              <a:t>Take </a:t>
            </a:r>
            <a:r>
              <a:rPr lang="en-US" dirty="0"/>
              <a:t>a look at the examples below and see if you can understand one sentence better than the other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/>
            <a:r>
              <a:rPr lang="en-US" sz="2000" dirty="0"/>
              <a:t>Those are </a:t>
            </a:r>
            <a:r>
              <a:rPr lang="en-US" sz="2000" dirty="0" smtClean="0"/>
              <a:t>my </a:t>
            </a:r>
            <a:r>
              <a:rPr lang="en-US" sz="2000" dirty="0"/>
              <a:t>sneakers. They are not your </a:t>
            </a:r>
            <a:r>
              <a:rPr lang="en-US" sz="2000" dirty="0" smtClean="0"/>
              <a:t>sneakers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Those are my </a:t>
            </a:r>
            <a:r>
              <a:rPr lang="en-US" sz="2000" dirty="0" smtClean="0"/>
              <a:t>sneakers</a:t>
            </a:r>
            <a:r>
              <a:rPr lang="en-US" sz="2000" dirty="0"/>
              <a:t>. They are not </a:t>
            </a:r>
            <a:r>
              <a:rPr lang="en-US" sz="2000" b="1" dirty="0"/>
              <a:t>yours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I didn't have my textbook for English class, so Brian lent me his textbook.</a:t>
            </a:r>
            <a:br>
              <a:rPr lang="en-US" sz="2000" dirty="0"/>
            </a:br>
            <a:r>
              <a:rPr lang="en-US" sz="2000" dirty="0"/>
              <a:t>I didn't have my textbook for English class, so Brian lent me </a:t>
            </a:r>
            <a:r>
              <a:rPr lang="en-US" sz="2000" b="1" dirty="0"/>
              <a:t>his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565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748" y="150608"/>
            <a:ext cx="4107092" cy="1325563"/>
          </a:xfrm>
        </p:spPr>
        <p:txBody>
          <a:bodyPr/>
          <a:lstStyle/>
          <a:p>
            <a:r>
              <a:rPr lang="es-CL" dirty="0" smtClean="0"/>
              <a:t>More </a:t>
            </a:r>
            <a:r>
              <a:rPr lang="es-CL" dirty="0" err="1" smtClean="0"/>
              <a:t>examples</a:t>
            </a:r>
            <a:r>
              <a:rPr lang="es-CL" dirty="0" smtClean="0"/>
              <a:t>…</a:t>
            </a:r>
            <a:endParaRPr lang="es-CL" dirty="0"/>
          </a:p>
        </p:txBody>
      </p:sp>
      <p:pic>
        <p:nvPicPr>
          <p:cNvPr id="6" name="Picture 2" descr="School boy holding, carrying huge stack, pile of book, cartoo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59" y="1163864"/>
            <a:ext cx="1958527" cy="1958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505360" y="3117682"/>
            <a:ext cx="2471670" cy="765412"/>
          </a:xfrm>
        </p:spPr>
        <p:txBody>
          <a:bodyPr>
            <a:normAutofit lnSpcReduction="10000"/>
          </a:bodyPr>
          <a:lstStyle/>
          <a:p>
            <a:r>
              <a:rPr lang="es-CL" sz="2000" dirty="0" err="1" smtClean="0"/>
              <a:t>These</a:t>
            </a:r>
            <a:r>
              <a:rPr lang="es-CL" sz="2000" dirty="0" smtClean="0"/>
              <a:t> are </a:t>
            </a:r>
            <a:r>
              <a:rPr lang="es-CL" sz="2000" u="sng" dirty="0" err="1" smtClean="0"/>
              <a:t>my</a:t>
            </a:r>
            <a:r>
              <a:rPr lang="es-CL" sz="2000" u="sng" dirty="0" smtClean="0"/>
              <a:t> </a:t>
            </a:r>
            <a:r>
              <a:rPr lang="es-CL" sz="2000" u="sng" dirty="0" err="1" smtClean="0"/>
              <a:t>books</a:t>
            </a:r>
            <a:endParaRPr lang="es-CL" sz="2000" u="sng" dirty="0"/>
          </a:p>
          <a:p>
            <a:r>
              <a:rPr lang="es-CL" sz="2000" dirty="0" smtClean="0"/>
              <a:t> </a:t>
            </a:r>
            <a:r>
              <a:rPr lang="es-CL" sz="2000" dirty="0" err="1" smtClean="0"/>
              <a:t>These</a:t>
            </a:r>
            <a:r>
              <a:rPr lang="es-CL" sz="2000" dirty="0" smtClean="0"/>
              <a:t> are </a:t>
            </a:r>
            <a:r>
              <a:rPr lang="es-CL" sz="2000" b="1" u="sng" dirty="0" smtClean="0"/>
              <a:t>mine</a:t>
            </a:r>
          </a:p>
          <a:p>
            <a:endParaRPr lang="es-CL" dirty="0"/>
          </a:p>
        </p:txBody>
      </p:sp>
      <p:pic>
        <p:nvPicPr>
          <p:cNvPr id="3078" name="Picture 6" descr="Cute girl holding big ribbon bow wrapped gift box | Free Vec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405" y="68779"/>
            <a:ext cx="2190169" cy="2190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4945292" y="2201351"/>
            <a:ext cx="25135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err="1" smtClean="0"/>
              <a:t>This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u="sng" dirty="0" err="1" smtClean="0"/>
              <a:t>your</a:t>
            </a:r>
            <a:r>
              <a:rPr lang="es-CL" sz="2000" u="sng" dirty="0" smtClean="0"/>
              <a:t> </a:t>
            </a:r>
            <a:r>
              <a:rPr lang="es-CL" sz="2000" u="sng" dirty="0" err="1" smtClean="0"/>
              <a:t>gift</a:t>
            </a:r>
            <a:endParaRPr lang="es-CL" sz="20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err="1" smtClean="0"/>
              <a:t>This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b="1" u="sng" dirty="0" err="1" smtClean="0"/>
              <a:t>yours</a:t>
            </a:r>
            <a:endParaRPr lang="es-CL" sz="2000" b="1" u="sng" dirty="0"/>
          </a:p>
        </p:txBody>
      </p:sp>
      <p:sp>
        <p:nvSpPr>
          <p:cNvPr id="8" name="CuadroTexto 7"/>
          <p:cNvSpPr txBox="1"/>
          <p:nvPr/>
        </p:nvSpPr>
        <p:spPr>
          <a:xfrm>
            <a:off x="505360" y="5834130"/>
            <a:ext cx="3451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u="sng" dirty="0" err="1" smtClean="0"/>
              <a:t>She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owner</a:t>
            </a:r>
            <a:r>
              <a:rPr lang="es-CL" sz="2000" dirty="0" smtClean="0"/>
              <a:t> of </a:t>
            </a:r>
            <a:r>
              <a:rPr lang="es-CL" sz="2000" dirty="0" err="1" smtClean="0"/>
              <a:t>the</a:t>
            </a:r>
            <a:r>
              <a:rPr lang="es-CL" sz="2000" dirty="0" smtClean="0"/>
              <a:t> 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err="1" smtClean="0"/>
              <a:t>This</a:t>
            </a:r>
            <a:r>
              <a:rPr lang="es-CL" sz="2000" dirty="0" smtClean="0"/>
              <a:t> ring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b="1" u="sng" dirty="0" err="1" smtClean="0"/>
              <a:t>hers</a:t>
            </a:r>
            <a:endParaRPr lang="es-CL" sz="2000" b="1" u="sng" dirty="0"/>
          </a:p>
        </p:txBody>
      </p:sp>
      <p:pic>
        <p:nvPicPr>
          <p:cNvPr id="3084" name="Picture 12" descr="Vector Illustration Of Diamond Wedding Engagement Ring Clipart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754" y="4062721"/>
            <a:ext cx="1698983" cy="157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Child Toy Play Cartoon, kids toys, boy playing with toys and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168" y="310051"/>
            <a:ext cx="2273508" cy="168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079153" y="2201351"/>
            <a:ext cx="345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u="sng" dirty="0" smtClean="0"/>
              <a:t>He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owner</a:t>
            </a:r>
            <a:r>
              <a:rPr lang="es-CL" sz="2000" dirty="0" smtClean="0"/>
              <a:t> of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toys</a:t>
            </a:r>
            <a:endParaRPr lang="es-CL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 smtClean="0"/>
              <a:t>He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dirty="0" err="1" smtClean="0"/>
              <a:t>playing</a:t>
            </a:r>
            <a:r>
              <a:rPr lang="es-CL" sz="2000" dirty="0" smtClean="0"/>
              <a:t> </a:t>
            </a:r>
            <a:r>
              <a:rPr lang="es-CL" sz="2000" dirty="0" err="1" smtClean="0"/>
              <a:t>with</a:t>
            </a:r>
            <a:r>
              <a:rPr lang="es-CL" sz="2000" dirty="0" smtClean="0"/>
              <a:t> </a:t>
            </a:r>
            <a:r>
              <a:rPr lang="es-CL" sz="2000" b="1" u="sng" dirty="0" err="1" smtClean="0"/>
              <a:t>his</a:t>
            </a:r>
            <a:r>
              <a:rPr lang="es-CL" sz="2000" dirty="0" smtClean="0"/>
              <a:t> </a:t>
            </a:r>
            <a:r>
              <a:rPr lang="es-CL" sz="2000" dirty="0" err="1" smtClean="0"/>
              <a:t>toys</a:t>
            </a:r>
            <a:endParaRPr lang="es-CL" sz="2000" dirty="0" smtClean="0"/>
          </a:p>
        </p:txBody>
      </p:sp>
      <p:pic>
        <p:nvPicPr>
          <p:cNvPr id="3088" name="Picture 16" descr="Happy Cartoon Family With One Child Near Their House With A Garden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168" y="3754173"/>
            <a:ext cx="2685868" cy="188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7819526" y="5771331"/>
            <a:ext cx="397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000" u="sng" dirty="0" err="1" smtClean="0"/>
              <a:t>They</a:t>
            </a:r>
            <a:r>
              <a:rPr lang="es-CL" sz="2000" dirty="0" smtClean="0"/>
              <a:t> are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owners</a:t>
            </a:r>
            <a:r>
              <a:rPr lang="es-CL" sz="2000" dirty="0" smtClean="0"/>
              <a:t> of </a:t>
            </a:r>
            <a:r>
              <a:rPr lang="es-CL" sz="2000" dirty="0" err="1" smtClean="0"/>
              <a:t>the</a:t>
            </a:r>
            <a:r>
              <a:rPr lang="es-CL" sz="2000" dirty="0" smtClean="0"/>
              <a:t> </a:t>
            </a:r>
            <a:r>
              <a:rPr lang="es-CL" sz="2000" dirty="0" err="1" smtClean="0"/>
              <a:t>house</a:t>
            </a:r>
            <a:endParaRPr lang="es-CL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000" dirty="0" err="1" smtClean="0"/>
              <a:t>That</a:t>
            </a:r>
            <a:r>
              <a:rPr lang="es-CL" sz="2000" dirty="0" smtClean="0"/>
              <a:t> </a:t>
            </a:r>
            <a:r>
              <a:rPr lang="es-CL" sz="2000" dirty="0" err="1" smtClean="0"/>
              <a:t>house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b="1" u="sng" dirty="0" err="1" smtClean="0"/>
              <a:t>theirs</a:t>
            </a:r>
            <a:endParaRPr lang="es-CL" sz="2000" b="1" u="sng" dirty="0"/>
          </a:p>
        </p:txBody>
      </p:sp>
      <p:pic>
        <p:nvPicPr>
          <p:cNvPr id="3090" name="Picture 18" descr="School Children Cartoon 8 - 468 X 365 - WebComicms.Ne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801" y="3500388"/>
            <a:ext cx="2550359" cy="198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4531174" y="5634281"/>
            <a:ext cx="2714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000" dirty="0" err="1" smtClean="0"/>
              <a:t>This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u="sng" dirty="0" err="1" smtClean="0"/>
              <a:t>our</a:t>
            </a:r>
            <a:r>
              <a:rPr lang="es-CL" sz="2000" dirty="0" smtClean="0"/>
              <a:t> </a:t>
            </a:r>
            <a:r>
              <a:rPr lang="es-CL" sz="2000" dirty="0" err="1" smtClean="0"/>
              <a:t>school</a:t>
            </a:r>
            <a:endParaRPr lang="es-CL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000" dirty="0" err="1" smtClean="0"/>
              <a:t>This</a:t>
            </a:r>
            <a:r>
              <a:rPr lang="es-CL" sz="2000" dirty="0" smtClean="0"/>
              <a:t> </a:t>
            </a:r>
            <a:r>
              <a:rPr lang="es-CL" sz="2000" dirty="0" err="1" smtClean="0"/>
              <a:t>school</a:t>
            </a:r>
            <a:r>
              <a:rPr lang="es-CL" sz="2000" dirty="0" smtClean="0"/>
              <a:t> </a:t>
            </a:r>
            <a:r>
              <a:rPr lang="es-CL" sz="2000" dirty="0" err="1" smtClean="0"/>
              <a:t>is</a:t>
            </a:r>
            <a:r>
              <a:rPr lang="es-CL" sz="2000" dirty="0" smtClean="0"/>
              <a:t> </a:t>
            </a:r>
            <a:r>
              <a:rPr lang="es-CL" sz="2000" b="1" u="sng" dirty="0" err="1" smtClean="0"/>
              <a:t>ours</a:t>
            </a:r>
            <a:endParaRPr lang="es-CL" sz="2000" b="1" u="sng" dirty="0"/>
          </a:p>
        </p:txBody>
      </p:sp>
    </p:spTree>
    <p:extLst>
      <p:ext uri="{BB962C8B-B14F-4D97-AF65-F5344CB8AC3E}">
        <p14:creationId xmlns:p14="http://schemas.microsoft.com/office/powerpoint/2010/main" val="236076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Remember</a:t>
            </a:r>
            <a:r>
              <a:rPr lang="es-CL" dirty="0" smtClean="0"/>
              <a:t>…</a:t>
            </a:r>
            <a:endParaRPr lang="es-CL" dirty="0"/>
          </a:p>
        </p:txBody>
      </p:sp>
      <p:pic>
        <p:nvPicPr>
          <p:cNvPr id="2050" name="Picture 2" descr="La imagen puede contener: posible texto que dice &quot;Possessive Pronouns a pronour That is her book indicating possession, for bicycle example mine, This is mine yours, hers, theirs.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776" y="1828799"/>
            <a:ext cx="6315812" cy="432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99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187</Words>
  <Application>Microsoft Office PowerPoint</Application>
  <PresentationFormat>Panorámica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English Language</vt:lpstr>
      <vt:lpstr>May 7th, 2020 Obj: To acquire and identify possessive pronouns</vt:lpstr>
      <vt:lpstr>Presentación de PowerPoint</vt:lpstr>
      <vt:lpstr>Providing Clarity</vt:lpstr>
      <vt:lpstr>More examples…</vt:lpstr>
      <vt:lpstr>Remember…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</dc:title>
  <dc:creator>Pamela Roky</dc:creator>
  <cp:lastModifiedBy>Usuario de Windows</cp:lastModifiedBy>
  <cp:revision>11</cp:revision>
  <dcterms:created xsi:type="dcterms:W3CDTF">2020-05-11T21:03:36Z</dcterms:created>
  <dcterms:modified xsi:type="dcterms:W3CDTF">2020-05-12T01:09:53Z</dcterms:modified>
</cp:coreProperties>
</file>